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4"/>
  </p:notesMasterIdLst>
  <p:sldIdLst>
    <p:sldId id="256" r:id="rId2"/>
    <p:sldId id="257" r:id="rId3"/>
    <p:sldId id="273" r:id="rId4"/>
    <p:sldId id="274" r:id="rId5"/>
    <p:sldId id="278" r:id="rId6"/>
    <p:sldId id="279" r:id="rId7"/>
    <p:sldId id="280" r:id="rId8"/>
    <p:sldId id="281" r:id="rId9"/>
    <p:sldId id="277" r:id="rId10"/>
    <p:sldId id="275" r:id="rId11"/>
    <p:sldId id="266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арья Коток" initials="ДК" lastIdx="1" clrIdx="0">
    <p:extLst>
      <p:ext uri="{19B8F6BF-5375-455C-9EA6-DF929625EA0E}">
        <p15:presenceInfo xmlns:p15="http://schemas.microsoft.com/office/powerpoint/2012/main" userId="415c5e21f2aef9f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83821-7846-4B57-B17F-F536755A5E39}" type="datetimeFigureOut">
              <a:rPr lang="ru-RU" smtClean="0"/>
              <a:pPr/>
              <a:t>23.03.2026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67A6E-B2F5-43E0-86A0-2D306D53F2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145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17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56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669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777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34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42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412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25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899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478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17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585E1-A3EF-456D-AD29-E9F4B3D52110}" type="datetimeFigureOut">
              <a:rPr lang="ru-RU" smtClean="0"/>
              <a:pPr/>
              <a:t>23.03.2026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558EF-473C-487D-BAB0-9791560387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496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5434" y="256344"/>
            <a:ext cx="7915702" cy="1365337"/>
          </a:xfrm>
        </p:spPr>
        <p:txBody>
          <a:bodyPr anchor="t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БЕЛОРУССКИЙ ГОСУДАРСТВЕННЫЙ УНИВЕРСИТЕТ ИНФОРМАТИКИ И РАДИОЭЛЕКТРОНИКИ</a:t>
            </a:r>
            <a:r>
              <a:rPr lang="en-US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460" y="379176"/>
            <a:ext cx="978544" cy="118469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8736" y="1621680"/>
            <a:ext cx="10739503" cy="2445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АВТОМАТИЗИРОВАННАЯ СИСТЕМА </a:t>
            </a:r>
            <a:endParaRPr lang="ru-RU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ТРЕНИНГ-ЦЕНТРОМ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IT-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63262" y="939011"/>
            <a:ext cx="8570954" cy="7373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информационных технологий и управления</a:t>
            </a:r>
            <a:br>
              <a:rPr lang="ru-RU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информационных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автоматизированных систем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81750" y="4029003"/>
            <a:ext cx="29120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Н.Ю.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22060Х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81750" y="5283461"/>
            <a:ext cx="41524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 А.С. 	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инженер-программист ИООО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Эпам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9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9748" y="7765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работы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5463" y="2881155"/>
            <a:ext cx="100496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 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минуты. </a:t>
            </a:r>
            <a:endParaRPr lang="en-US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Ускорить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вырезать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важные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операции, экраны регистрации входа в систему не стоит записывать (начинаем демонстрацию от пользователя / от роли администратор…) </a:t>
            </a:r>
          </a:p>
          <a:p>
            <a:pPr algn="ctr"/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записи установить разрешение монитора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1280х720 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увеличить масштаб </a:t>
            </a: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(иначе будет все мелко и трудно различимо)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сжимать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ctr"/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действия приведенные на видео должны быть прокомментированы и в целом не делать длинных пауз и не пытаться говорить «скороговоркой»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главное вы должны показать весь заявленный функционал приложения, чтобы комиссии на защите не пришлось задавать вам лишние вопросы, они и так будут)</a:t>
            </a:r>
            <a:endParaRPr lang="ru-RU" dirty="0">
              <a:solidFill>
                <a:srgbClr val="0070C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920396" y="1144114"/>
            <a:ext cx="10239515" cy="1461686"/>
            <a:chOff x="691721" y="1563214"/>
            <a:chExt cx="10239515" cy="146168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986131" y="1563214"/>
              <a:ext cx="894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Кстати, записать </a:t>
              </a:r>
              <a:r>
                <a:rPr lang="ru-RU" sz="2000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сринкаст</a:t>
              </a:r>
              <a:r>
                <a:rPr lang="ru-RU" sz="20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можно через встроенный функционал </a:t>
              </a:r>
              <a:r>
                <a:rPr lang="en-US" sz="2000" i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Powerpoint</a:t>
              </a:r>
              <a:r>
                <a:rPr lang="ru-RU" sz="20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691721" y="2086279"/>
              <a:ext cx="10114695" cy="938621"/>
              <a:chOff x="691721" y="2086279"/>
              <a:chExt cx="10114695" cy="938621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91721" y="2086279"/>
                <a:ext cx="10114695" cy="938621"/>
              </a:xfrm>
              <a:prstGeom prst="rect">
                <a:avLst/>
              </a:prstGeom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9969053" y="2234955"/>
                <a:ext cx="475295" cy="641268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372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80628" y="331085"/>
            <a:ext cx="8608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9871" y="5302332"/>
            <a:ext cx="6814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сути это </a:t>
            </a:r>
            <a:r>
              <a:rPr lang="ru-RU" sz="2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 же пункты из задач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717" y="1051206"/>
            <a:ext cx="1048972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дипломного проектирования разработан *** и выполнены все поставленные задачи:</a:t>
            </a:r>
          </a:p>
          <a:p>
            <a:pPr marL="342900" indent="554038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Проанализирован …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554038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Спроектирован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554038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 …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554038"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Выполнено технико-экономическое обоснование проектирования и разработки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***.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окупаемости: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ХХХ,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рентабельность инвестиций: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73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3214301"/>
            <a:ext cx="91440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</a:t>
            </a:r>
            <a:r>
              <a:rPr lang="en-US" sz="33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3300" b="1" dirty="0"/>
          </a:p>
        </p:txBody>
      </p:sp>
    </p:spTree>
    <p:extLst>
      <p:ext uri="{BB962C8B-B14F-4D97-AF65-F5344CB8AC3E}">
        <p14:creationId xmlns:p14="http://schemas.microsoft.com/office/powerpoint/2010/main" val="10736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615" y="184219"/>
            <a:ext cx="1135493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615" y="2132980"/>
            <a:ext cx="1135493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сути это главы пояснительной записки, обычно их четыре, значит и задач четыре)...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4957948"/>
            <a:ext cx="9987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Презентацию оформлять в одном стиле 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с использованием одного шрифта, существенно редактировать данный шаблон (менять фон, оформление титульного слайда) не следует</a:t>
            </a:r>
          </a:p>
          <a:p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Переходы между слайдами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НЕ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ДЕЛАТЬ! </a:t>
            </a:r>
            <a:endParaRPr 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2774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131" y="184219"/>
            <a:ext cx="11723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дипломного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5407" y="3120519"/>
            <a:ext cx="103441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во время доклада не читать (проговаривать) текст из презентации. Здесь можно изложить основную суть, а проговорить более развернуто. </a:t>
            </a:r>
          </a:p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должен быть лаконичный, Каждый слайд должен быть прокомментирован (хотя бы одно предложение) пояснять фундаментальные вещи не нужно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973" y="1014586"/>
            <a:ext cx="112385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актуальности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 примеру может 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слайд со структурой предприятия для которого выполнялась разработка или что другое, главное не забывать про логику своего доклада)  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899" y="184221"/>
            <a:ext cx="11371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материал презентации:</a:t>
            </a:r>
          </a:p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все листы </a:t>
            </a: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графического материала дипломного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проекта, и по желанию можно добавить еще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какой-нибудь графический </a:t>
            </a: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записки, но главное чтобы они имели смысл и соответствовали требованиям по их оформлению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327" y="2923431"/>
            <a:ext cx="1109749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Слайды </a:t>
            </a:r>
            <a:r>
              <a:rPr lang="ru-RU" sz="5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графическим материалом располагать </a:t>
            </a:r>
            <a:r>
              <a:rPr lang="ru-RU" sz="5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 следования в пояснительной записке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5429" y="5823021"/>
            <a:ext cx="4792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есть дальше …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45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2994" y="156783"/>
            <a:ext cx="7957531" cy="9080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96" t="14328" r="96" b="1679"/>
          <a:stretch/>
        </p:blipFill>
        <p:spPr>
          <a:xfrm>
            <a:off x="1229363" y="893412"/>
            <a:ext cx="9824791" cy="577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1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68"/>
          <a:stretch/>
        </p:blipFill>
        <p:spPr>
          <a:xfrm>
            <a:off x="1480517" y="908089"/>
            <a:ext cx="9011331" cy="57608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080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вариантов использования ***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98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080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алгоритма ***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775467"/>
            <a:ext cx="7239000" cy="594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0808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базы данных ***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83"/>
          <a:stretch/>
        </p:blipFill>
        <p:spPr>
          <a:xfrm>
            <a:off x="1785561" y="763920"/>
            <a:ext cx="8620877" cy="5674980"/>
          </a:xfrm>
        </p:spPr>
      </p:pic>
    </p:spTree>
    <p:extLst>
      <p:ext uri="{BB962C8B-B14F-4D97-AF65-F5344CB8AC3E}">
        <p14:creationId xmlns:p14="http://schemas.microsoft.com/office/powerpoint/2010/main" val="109410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797" y="156784"/>
            <a:ext cx="11266227" cy="68937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разработки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8371" y="1076649"/>
            <a:ext cx="9662614" cy="27265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программирования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СУБД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SQL</a:t>
            </a:r>
          </a:p>
          <a:p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NFV-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модули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контроллер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Ryu</a:t>
            </a:r>
            <a:endParaRPr lang="ru-RU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Эмулятор сети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Mininet</a:t>
            </a:r>
          </a:p>
          <a:p>
            <a:r>
              <a:rPr lang="en-US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OpenFlow</a:t>
            </a:r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коммутатор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</a:t>
            </a:r>
            <a:r>
              <a:rPr lang="en-US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vSwitch</a:t>
            </a:r>
            <a:endPara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pyth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99" y="4793269"/>
            <a:ext cx="2969283" cy="128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0048" y="4793269"/>
            <a:ext cx="2061724" cy="1065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98951" y="4870897"/>
            <a:ext cx="1746331" cy="113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2134</TotalTime>
  <Words>379</Words>
  <Application>Microsoft Office PowerPoint</Application>
  <PresentationFormat>Широкоэкранный</PresentationFormat>
  <Paragraphs>57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БЕЛОРУССКИЙ ГОСУДАРСТВЕННЫЙ УНИВЕРСИТЕТ ИНФОРМАТИКИ И РАДИОЭЛЕКТРОНИКИ   </vt:lpstr>
      <vt:lpstr>Презентация PowerPoint</vt:lpstr>
      <vt:lpstr>Презентация PowerPoint</vt:lpstr>
      <vt:lpstr>Презентация PowerPoint</vt:lpstr>
      <vt:lpstr>Заголовок </vt:lpstr>
      <vt:lpstr>Диаграмма вариантов использования ***</vt:lpstr>
      <vt:lpstr>Схема алгоритма ***</vt:lpstr>
      <vt:lpstr>Схема базы данных ***</vt:lpstr>
      <vt:lpstr>Использованные технологии и средства разработки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Кафедра информационных технологий автоматизированных систем  Автоматизированная система обучения иностранным языкам</dc:title>
  <dc:creator>Дарья Коток</dc:creator>
  <cp:lastModifiedBy>А</cp:lastModifiedBy>
  <cp:revision>116</cp:revision>
  <dcterms:created xsi:type="dcterms:W3CDTF">2017-06-03T08:43:54Z</dcterms:created>
  <dcterms:modified xsi:type="dcterms:W3CDTF">2026-03-23T18:26:57Z</dcterms:modified>
</cp:coreProperties>
</file>